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Libre Baskerville"/>
      <p:regular r:id="rId15"/>
    </p:embeddedFont>
    <p:embeddedFont>
      <p:font typeface="Libre Baskerville"/>
      <p:regular r:id="rId16"/>
    </p:embeddedFon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6-2.png>
</file>

<file path=ppt/media/image-6-3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SP25/Banking-System.git" TargetMode="External"/><Relationship Id="rId1" Type="http://schemas.openxmlformats.org/officeDocument/2006/relationships/image" Target="../media/image-1-1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403747"/>
            <a:ext cx="7415927" cy="3193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Banking System Console Application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4968002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C++ project showcases a comprehensive console-based banking application, encompassing features like account management, deposits, withdrawals, and balance inquiries.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643080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u="sng" dirty="0">
                <a:solidFill>
                  <a:srgbClr val="AB8421"/>
                </a:solidFill>
                <a:latin typeface="DM Sans" pitchFamily="34" charset="0"/>
                <a:ea typeface="DM Sans" pitchFamily="34" charset="-122"/>
                <a:cs typeface="DM Sans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 Github Link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383" y="733187"/>
            <a:ext cx="5567601" cy="695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Features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9383" y="2013585"/>
            <a:ext cx="501015" cy="501015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5358" y="2097048"/>
            <a:ext cx="149066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503045" y="2013585"/>
            <a:ext cx="2783800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Account Creation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503045" y="2495074"/>
            <a:ext cx="686157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Users can open new bank accounts with essential personal and financial details.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79383" y="3680698"/>
            <a:ext cx="501015" cy="501015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27021" y="3764161"/>
            <a:ext cx="205740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503045" y="3680698"/>
            <a:ext cx="2783800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Balance Inquiry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503045" y="4162187"/>
            <a:ext cx="686157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can easily check their account balances at any time.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79383" y="4991576"/>
            <a:ext cx="501015" cy="501015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27021" y="5075039"/>
            <a:ext cx="205740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503045" y="4991576"/>
            <a:ext cx="3412808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Deposits &amp; Withdrawals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503045" y="5473065"/>
            <a:ext cx="686157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application handles both deposit and withdrawal transactions securely.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79383" y="6658689"/>
            <a:ext cx="501015" cy="501015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32140" y="6742152"/>
            <a:ext cx="195382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1503045" y="6658689"/>
            <a:ext cx="2783800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Account Closure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503045" y="7140178"/>
            <a:ext cx="686157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Users can close their accounts with a confirmation process.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10132"/>
            <a:ext cx="6493788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Architectural Design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398758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Object-Oriented Approach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17100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system is designed using C++ OOP principles, with modular classes for Account and Bank management.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398758"/>
            <a:ext cx="363235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Persistent Data Storage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031337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All account information is securely stored and retrieved using file handling techniques.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398758"/>
            <a:ext cx="316241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Exception Handling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031337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application implements robust error management, such as preventing withdrawals beyond available balance.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4213" y="470535"/>
            <a:ext cx="4509968" cy="533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Technical Highlights</a:t>
            </a:r>
            <a:endParaRPr lang="en-US" sz="3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213" y="1260515"/>
            <a:ext cx="426958" cy="4269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84213" y="1858208"/>
            <a:ext cx="2135148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C++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084213" y="2227421"/>
            <a:ext cx="7948374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Leveraged the power of C++ for its object-oriented features and strong performance.</a:t>
            </a:r>
            <a:endParaRPr lang="en-US" sz="13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213" y="3013234"/>
            <a:ext cx="426958" cy="42695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84213" y="3610928"/>
            <a:ext cx="2135148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Encapsulation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084213" y="3980140"/>
            <a:ext cx="7948374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Implemented data and method encapsulation within the Account and Bank classes.</a:t>
            </a:r>
            <a:endParaRPr lang="en-US" sz="13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213" y="4765953"/>
            <a:ext cx="426958" cy="42695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84213" y="5363647"/>
            <a:ext cx="2438043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Operator Overloading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6084213" y="5732859"/>
            <a:ext cx="7948374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Utilized operator overloading to simplify file I/O and account information display.</a:t>
            </a:r>
            <a:endParaRPr lang="en-US" sz="13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4213" y="6518672"/>
            <a:ext cx="426958" cy="42695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84213" y="7116366"/>
            <a:ext cx="2135148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Structures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6084213" y="7485578"/>
            <a:ext cx="7948374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Leveraged the map data structure for efficient account storage and management.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22471"/>
            <a:ext cx="6573441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Handling Challenges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1864281"/>
            <a:ext cx="7415927" cy="1848088"/>
          </a:xfrm>
          <a:prstGeom prst="roundRect">
            <a:avLst>
              <a:gd name="adj" fmla="val 5611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6093" y="212633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Persistent Data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26093" y="2660213"/>
            <a:ext cx="689181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Ensured reliable data storage across sessions through file handling techniques.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3959185"/>
            <a:ext cx="7415927" cy="1848088"/>
          </a:xfrm>
          <a:prstGeom prst="roundRect">
            <a:avLst>
              <a:gd name="adj" fmla="val 5611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126093" y="422124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Error Management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126093" y="4755118"/>
            <a:ext cx="689181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Implemented custom exceptions to handle over-withdrawals and other edge cases.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6054090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6093" y="631614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Interface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26093" y="685002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Designed an intuitive CLI for user navigation and interaction.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15628"/>
            <a:ext cx="1029473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Demonstration &amp; Code Snippets</a:t>
            </a:r>
            <a:endParaRPr lang="en-US" sz="4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2480905"/>
            <a:ext cx="4053840" cy="25054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529494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Account Class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5828824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Showcased key methods like Deposit(), Withdraw(), and file handling operators.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161" y="2480905"/>
            <a:ext cx="4053959" cy="25054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88161" y="529494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Bank Class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288161" y="5828824"/>
            <a:ext cx="405395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Demonstrated the implementation of account management and transaction handling.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404" y="2480905"/>
            <a:ext cx="4053840" cy="25054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529494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File I/O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9712404" y="5828824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Explained the process of saving and retrieving account data using file handling.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93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204" y="2963704"/>
            <a:ext cx="5506760" cy="607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Enhancements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0204" y="5778937"/>
            <a:ext cx="13269992" cy="22860"/>
          </a:xfrm>
          <a:prstGeom prst="roundRect">
            <a:avLst>
              <a:gd name="adj" fmla="val 357074"/>
            </a:avLst>
          </a:prstGeom>
          <a:solidFill>
            <a:srgbClr val="DDD3BA"/>
          </a:solidFill>
          <a:ln/>
        </p:spPr>
      </p:sp>
      <p:sp>
        <p:nvSpPr>
          <p:cNvPr id="5" name="Shape 2"/>
          <p:cNvSpPr/>
          <p:nvPr/>
        </p:nvSpPr>
        <p:spPr>
          <a:xfrm>
            <a:off x="3937635" y="5098733"/>
            <a:ext cx="22860" cy="680204"/>
          </a:xfrm>
          <a:prstGeom prst="roundRect">
            <a:avLst>
              <a:gd name="adj" fmla="val 357074"/>
            </a:avLst>
          </a:prstGeom>
          <a:solidFill>
            <a:srgbClr val="DDD3BA"/>
          </a:solidFill>
          <a:ln/>
        </p:spPr>
      </p:sp>
      <p:sp>
        <p:nvSpPr>
          <p:cNvPr id="6" name="Shape 3"/>
          <p:cNvSpPr/>
          <p:nvPr/>
        </p:nvSpPr>
        <p:spPr>
          <a:xfrm>
            <a:off x="3730466" y="5560338"/>
            <a:ext cx="437198" cy="437198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884057" y="5633085"/>
            <a:ext cx="13001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429947" y="4173379"/>
            <a:ext cx="3038356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Graphical User Interface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514" y="4593550"/>
            <a:ext cx="6149221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 a user-friendly GUI for a more intuitive banking experience.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651" y="5778937"/>
            <a:ext cx="22860" cy="680204"/>
          </a:xfrm>
          <a:prstGeom prst="roundRect">
            <a:avLst>
              <a:gd name="adj" fmla="val 357074"/>
            </a:avLst>
          </a:prstGeom>
          <a:solidFill>
            <a:srgbClr val="DDD3BA"/>
          </a:solidFill>
          <a:ln/>
        </p:spPr>
      </p:sp>
      <p:sp>
        <p:nvSpPr>
          <p:cNvPr id="11" name="Shape 8"/>
          <p:cNvSpPr/>
          <p:nvPr/>
        </p:nvSpPr>
        <p:spPr>
          <a:xfrm>
            <a:off x="7096482" y="5560338"/>
            <a:ext cx="437198" cy="437198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25308" y="5633085"/>
            <a:ext cx="17954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6023848" y="6653451"/>
            <a:ext cx="2582466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40530" y="7073622"/>
            <a:ext cx="614922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Migrate to a database solution for improved scalability and data management.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69786" y="5098733"/>
            <a:ext cx="22860" cy="680204"/>
          </a:xfrm>
          <a:prstGeom prst="roundRect">
            <a:avLst>
              <a:gd name="adj" fmla="val 357074"/>
            </a:avLst>
          </a:prstGeom>
          <a:solidFill>
            <a:srgbClr val="DDD3BA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62617" y="5560338"/>
            <a:ext cx="437198" cy="437198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591443" y="5633085"/>
            <a:ext cx="17954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466540" y="3862507"/>
            <a:ext cx="242935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Additional Features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06665" y="4282678"/>
            <a:ext cx="614922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more advanced banking functionalities, such as loan management and interest calculations.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55627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3698081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C++ project showcases a comprehensive understanding of object-oriented programming, file handling, and problem-solving skills. It serves as a strong foundation for developing real-world banking applications and demonstrates the ability to tackle complex software engineering challenges.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2024-10-10T07:08:55Z</dcterms:created>
  <dcterms:modified xsi:type="dcterms:W3CDTF">2024-10-10T07:08:55Z</dcterms:modified>
</cp:coreProperties>
</file>